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9" r:id="rId17"/>
    <p:sldId id="275" r:id="rId18"/>
    <p:sldId id="276" r:id="rId19"/>
    <p:sldId id="277" r:id="rId20"/>
    <p:sldId id="278" r:id="rId21"/>
    <p:sldId id="274" r:id="rId22"/>
    <p:sldId id="271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90" r:id="rId32"/>
    <p:sldId id="289" r:id="rId33"/>
    <p:sldId id="287" r:id="rId34"/>
    <p:sldId id="273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D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3" autoAdjust="0"/>
    <p:restoredTop sz="94660"/>
  </p:normalViewPr>
  <p:slideViewPr>
    <p:cSldViewPr>
      <p:cViewPr varScale="1">
        <p:scale>
          <a:sx n="85" d="100"/>
          <a:sy n="85" d="100"/>
        </p:scale>
        <p:origin x="-151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0838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95420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79012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62225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39010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790125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3488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6952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19495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42871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1855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DB63A-6148-4707-A86A-814604898677}" type="datetimeFigureOut">
              <a:rPr lang="cs-CZ" smtClean="0"/>
              <a:pPr/>
              <a:t>1.12.2012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76968-3BFB-4C36-8259-98CDB78FF11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1687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8496944" cy="4752528"/>
          </a:xfrm>
        </p:spPr>
        <p:txBody>
          <a:bodyPr>
            <a:noAutofit/>
          </a:bodyPr>
          <a:lstStyle/>
          <a:p>
            <a:r>
              <a:rPr lang="cs-CZ" sz="8000" dirty="0" smtClean="0"/>
              <a:t>Zlaté kolo Vysočiny</a:t>
            </a:r>
            <a:br>
              <a:rPr lang="cs-CZ" sz="8000" dirty="0" smtClean="0"/>
            </a:br>
            <a:r>
              <a:rPr lang="cs-CZ" sz="8000" dirty="0" smtClean="0"/>
              <a:t>2012</a:t>
            </a:r>
            <a:br>
              <a:rPr lang="cs-CZ" sz="8000" dirty="0" smtClean="0"/>
            </a:br>
            <a:r>
              <a:rPr lang="cs-CZ" sz="8000" dirty="0" smtClean="0"/>
              <a:t/>
            </a:r>
            <a:br>
              <a:rPr lang="cs-CZ" sz="8000" dirty="0" smtClean="0"/>
            </a:br>
            <a:r>
              <a:rPr lang="cs-CZ" sz="3000" dirty="0" smtClean="0"/>
              <a:t>aneb ročník, který nikdy nebyl</a:t>
            </a:r>
            <a:endParaRPr lang="cs-CZ" sz="3000" dirty="0"/>
          </a:p>
        </p:txBody>
      </p:sp>
    </p:spTree>
    <p:extLst>
      <p:ext uri="{BB962C8B-B14F-4D97-AF65-F5344CB8AC3E}">
        <p14:creationId xmlns="" xmlns:p14="http://schemas.microsoft.com/office/powerpoint/2010/main" val="224209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928992" cy="5952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365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581128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75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789040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16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454552">
            <a:off x="7777210" y="5535776"/>
            <a:ext cx="468660" cy="1086748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1253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110136">
            <a:off x="7985967" y="3457986"/>
            <a:ext cx="260032" cy="602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6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" y="1124744"/>
            <a:ext cx="9117508" cy="459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050396">
            <a:off x="751389" y="4653468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066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4254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6092"/>
            <a:ext cx="4529708" cy="679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69080" y="4553288"/>
            <a:ext cx="662749" cy="15368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147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95275"/>
            <a:ext cx="9029700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201507">
            <a:off x="6780049" y="1085401"/>
            <a:ext cx="649405" cy="1505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123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1111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5976664" cy="2880320"/>
          </a:xfrm>
        </p:spPr>
        <p:txBody>
          <a:bodyPr>
            <a:noAutofit/>
          </a:bodyPr>
          <a:lstStyle/>
          <a:p>
            <a:r>
              <a:rPr lang="cs-CZ" sz="4000" dirty="0" smtClean="0"/>
              <a:t>Podle mě se letošní Zlaté kolo vůbec nekonalo, protože z toho </a:t>
            </a:r>
            <a:r>
              <a:rPr lang="cs-CZ" sz="4000" dirty="0" err="1" smtClean="0"/>
              <a:t>datumu</a:t>
            </a:r>
            <a:r>
              <a:rPr lang="cs-CZ" sz="4000" dirty="0" smtClean="0"/>
              <a:t> si pamatuju jenom toto:</a:t>
            </a:r>
            <a:endParaRPr lang="cs-CZ" sz="4000" dirty="0"/>
          </a:p>
        </p:txBody>
      </p:sp>
      <p:pic>
        <p:nvPicPr>
          <p:cNvPr id="6" name="Obrázek 5" descr="james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32656"/>
            <a:ext cx="26289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525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463"/>
            <a:ext cx="8918798" cy="594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99615">
            <a:off x="5038357" y="3615143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18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80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980728"/>
            <a:ext cx="2196852" cy="50941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7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3395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7300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02776">
            <a:off x="6338667" y="3609591"/>
            <a:ext cx="962044" cy="22308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21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49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381000"/>
            <a:ext cx="920115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45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3717032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826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91317">
            <a:off x="3206973" y="3329533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94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2133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844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23528" y="836712"/>
            <a:ext cx="8496944" cy="4680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Pak mně někdo řekl, že ZKV normálně proběhlo...</a:t>
            </a:r>
          </a:p>
          <a:p>
            <a:r>
              <a:rPr lang="cs-CZ" sz="2000" dirty="0" smtClean="0"/>
              <a:t>(Kromě toho mně taky řekl, že jsem ožralec, ale to není v tuto chvíli podstatné…)</a:t>
            </a:r>
          </a:p>
          <a:p>
            <a:endParaRPr lang="cs-CZ" sz="4000" dirty="0"/>
          </a:p>
          <a:p>
            <a:r>
              <a:rPr lang="cs-CZ" sz="4000" dirty="0" smtClean="0"/>
              <a:t>Zeptal jsem se teda Hanky, ta ví vždycky všechno…</a:t>
            </a:r>
            <a:endParaRPr lang="cs-CZ" sz="4000" dirty="0"/>
          </a:p>
        </p:txBody>
      </p:sp>
    </p:spTree>
    <p:extLst>
      <p:ext uri="{BB962C8B-B14F-4D97-AF65-F5344CB8AC3E}">
        <p14:creationId xmlns="" xmlns:p14="http://schemas.microsoft.com/office/powerpoint/2010/main" val="7176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5373216"/>
            <a:ext cx="468660" cy="1086748"/>
          </a:xfrm>
          <a:prstGeom prst="rect">
            <a:avLst/>
          </a:prstGeom>
        </p:spPr>
      </p:pic>
      <p:pic>
        <p:nvPicPr>
          <p:cNvPr id="4" name="Obrázek 3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797152"/>
            <a:ext cx="468660" cy="1086748"/>
          </a:xfrm>
          <a:prstGeom prst="rect">
            <a:avLst/>
          </a:prstGeom>
        </p:spPr>
      </p:pic>
      <p:pic>
        <p:nvPicPr>
          <p:cNvPr id="5" name="Obrázek 4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3065828"/>
            <a:ext cx="252636" cy="585823"/>
          </a:xfrm>
          <a:prstGeom prst="rect">
            <a:avLst/>
          </a:prstGeom>
        </p:spPr>
      </p:pic>
      <p:pic>
        <p:nvPicPr>
          <p:cNvPr id="6" name="Obrázek 5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6592" y="3356992"/>
            <a:ext cx="282339" cy="654700"/>
          </a:xfrm>
          <a:prstGeom prst="rect">
            <a:avLst/>
          </a:prstGeom>
        </p:spPr>
      </p:pic>
      <p:pic>
        <p:nvPicPr>
          <p:cNvPr id="7" name="Obrázek 6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08304" y="3789040"/>
            <a:ext cx="282339" cy="654700"/>
          </a:xfrm>
          <a:prstGeom prst="rect">
            <a:avLst/>
          </a:prstGeom>
        </p:spPr>
      </p:pic>
      <p:pic>
        <p:nvPicPr>
          <p:cNvPr id="8" name="Obrázek 7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4221087"/>
            <a:ext cx="426355" cy="9886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085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87624" y="1844824"/>
            <a:ext cx="65107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Přesto jsem vše prokouknul a našel důkazy, </a:t>
            </a:r>
          </a:p>
          <a:p>
            <a:r>
              <a:rPr lang="cs-CZ" sz="2800" dirty="0" smtClean="0"/>
              <a:t>že je to jen jedna velká fabulace…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771800" y="486916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Všimněte si detailů</a:t>
            </a:r>
            <a:endParaRPr lang="cs-CZ" sz="3200" dirty="0"/>
          </a:p>
        </p:txBody>
      </p:sp>
    </p:spTree>
    <p:extLst>
      <p:ext uri="{BB962C8B-B14F-4D97-AF65-F5344CB8AC3E}">
        <p14:creationId xmlns="" xmlns:p14="http://schemas.microsoft.com/office/powerpoint/2010/main" val="181559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9697" y="6312803"/>
            <a:ext cx="7924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Najatý kompars evidentně neví, jak se na kole správně </a:t>
            </a:r>
            <a:r>
              <a:rPr lang="cs-CZ" sz="2400" dirty="0"/>
              <a:t>t</a:t>
            </a:r>
            <a:r>
              <a:rPr lang="cs-CZ" sz="2400" dirty="0" smtClean="0"/>
              <a:t>vářit… </a:t>
            </a:r>
            <a:endParaRPr lang="cs-CZ" sz="2400" dirty="0"/>
          </a:p>
        </p:txBody>
      </p:sp>
    </p:spTree>
    <p:extLst>
      <p:ext uri="{BB962C8B-B14F-4D97-AF65-F5344CB8AC3E}">
        <p14:creationId xmlns="" xmlns:p14="http://schemas.microsoft.com/office/powerpoint/2010/main" val="39876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" y="332655"/>
            <a:ext cx="9128123" cy="608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91680" y="6396248"/>
            <a:ext cx="644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Tohle není </a:t>
            </a:r>
            <a:r>
              <a:rPr lang="cs-CZ" sz="2400" dirty="0" err="1" smtClean="0"/>
              <a:t>roudské</a:t>
            </a:r>
            <a:r>
              <a:rPr lang="cs-CZ" sz="2400" dirty="0" smtClean="0"/>
              <a:t> hřiště – vpravo chybí tribuna….</a:t>
            </a:r>
            <a:endParaRPr lang="cs-CZ" sz="2400" dirty="0"/>
          </a:p>
        </p:txBody>
      </p:sp>
      <p:pic>
        <p:nvPicPr>
          <p:cNvPr id="4" name="Obrázek 3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600566">
            <a:off x="1806757" y="2932071"/>
            <a:ext cx="623319" cy="14453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830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6347860"/>
            <a:ext cx="7786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Další důkaz, stupně prázdný = žádní závodníci = žádný Zlatý kolo nebylo!!!</a:t>
            </a:r>
            <a:endParaRPr lang="cs-CZ" sz="2000" dirty="0"/>
          </a:p>
        </p:txBody>
      </p:sp>
      <p:pic>
        <p:nvPicPr>
          <p:cNvPr id="4" name="Obrázek 3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864096" cy="2003704"/>
          </a:xfrm>
          <a:prstGeom prst="rect">
            <a:avLst/>
          </a:prstGeom>
        </p:spPr>
      </p:pic>
      <p:pic>
        <p:nvPicPr>
          <p:cNvPr id="5" name="Obrázek 4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916832"/>
            <a:ext cx="864096" cy="2003704"/>
          </a:xfrm>
          <a:prstGeom prst="rect">
            <a:avLst/>
          </a:prstGeom>
        </p:spPr>
      </p:pic>
      <p:pic>
        <p:nvPicPr>
          <p:cNvPr id="6" name="Obrázek 5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916832"/>
            <a:ext cx="864096" cy="2003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14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299021" y="1264404"/>
            <a:ext cx="7288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Nakonec jsem odhalil, kdo za tím vším stojí</a:t>
            </a:r>
            <a:endParaRPr lang="cs-CZ" sz="3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4077072"/>
            <a:ext cx="85163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Byla to organizovaná skupina a poznal jsem ji </a:t>
            </a:r>
          </a:p>
          <a:p>
            <a:r>
              <a:rPr lang="cs-CZ" sz="3200" dirty="0" smtClean="0"/>
              <a:t>podle nenápadného společného znaku… všimněte</a:t>
            </a:r>
          </a:p>
          <a:p>
            <a:r>
              <a:rPr lang="cs-CZ" sz="3200" dirty="0" smtClean="0"/>
              <a:t>si na hlavách…</a:t>
            </a:r>
            <a:endParaRPr lang="cs-CZ" sz="3200" dirty="0"/>
          </a:p>
        </p:txBody>
      </p:sp>
    </p:spTree>
    <p:extLst>
      <p:ext uri="{BB962C8B-B14F-4D97-AF65-F5344CB8AC3E}">
        <p14:creationId xmlns="" xmlns:p14="http://schemas.microsoft.com/office/powerpoint/2010/main" val="70227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39752" y="6309320"/>
            <a:ext cx="454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Teď je jim ještě do smíchu, ale to brzo přejde…</a:t>
            </a:r>
            <a:endParaRPr lang="cs-CZ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8" y="188640"/>
            <a:ext cx="9093646" cy="606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ek 3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3573016"/>
            <a:ext cx="864096" cy="2003704"/>
          </a:xfrm>
          <a:prstGeom prst="rect">
            <a:avLst/>
          </a:prstGeom>
        </p:spPr>
      </p:pic>
      <p:pic>
        <p:nvPicPr>
          <p:cNvPr id="5" name="Obrázek 4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717032"/>
            <a:ext cx="864096" cy="2003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49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832054" y="630932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Další kmotři…</a:t>
            </a:r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574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3528" y="807095"/>
            <a:ext cx="8583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Zbývalo jen odhalit hlavu tohoto nebezpečného cyklistického gangu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43608" y="2636912"/>
            <a:ext cx="63934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…prchal, kličkoval, zatloukal, ale neunikl…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590118" y="4797152"/>
            <a:ext cx="611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… a takhle zíral, když jsem ho dopadnul…</a:t>
            </a:r>
            <a:endParaRPr lang="cs-CZ" sz="2800" dirty="0"/>
          </a:p>
        </p:txBody>
      </p:sp>
    </p:spTree>
    <p:extLst>
      <p:ext uri="{BB962C8B-B14F-4D97-AF65-F5344CB8AC3E}">
        <p14:creationId xmlns="" xmlns:p14="http://schemas.microsoft.com/office/powerpoint/2010/main" val="240233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" y="642890"/>
            <a:ext cx="5292080" cy="3528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07504" y="764704"/>
            <a:ext cx="1774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BIG BOSS</a:t>
            </a:r>
            <a:endParaRPr lang="cs-CZ" sz="3200" b="1" dirty="0">
              <a:solidFill>
                <a:srgbClr val="FF0000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16638"/>
            <a:ext cx="4046207" cy="606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220072" y="6300967"/>
            <a:ext cx="3505127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 jeho dva nejvěrnější bodyguardi!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" name="Obrázek 6" descr="james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429000"/>
            <a:ext cx="1369163" cy="3174876"/>
          </a:xfrm>
          <a:prstGeom prst="rect">
            <a:avLst/>
          </a:prstGeom>
        </p:spPr>
      </p:pic>
      <p:pic>
        <p:nvPicPr>
          <p:cNvPr id="8" name="Obrázek 7" descr="james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373216"/>
            <a:ext cx="522509" cy="1211616"/>
          </a:xfrm>
          <a:prstGeom prst="rect">
            <a:avLst/>
          </a:prstGeom>
        </p:spPr>
      </p:pic>
      <p:pic>
        <p:nvPicPr>
          <p:cNvPr id="9" name="Obrázek 8" descr="jameso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445224"/>
            <a:ext cx="491455" cy="1139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103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323528" y="1124744"/>
            <a:ext cx="4680520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Jenže Hanka taky řekla, že to vypadalo takhle</a:t>
            </a:r>
          </a:p>
          <a:p>
            <a:endParaRPr lang="cs-CZ" sz="4000" dirty="0" smtClean="0"/>
          </a:p>
          <a:p>
            <a:endParaRPr lang="cs-CZ" sz="4000" dirty="0" smtClean="0"/>
          </a:p>
          <a:p>
            <a:r>
              <a:rPr lang="cs-CZ" sz="4000" dirty="0" smtClean="0"/>
              <a:t>a Eva taky!</a:t>
            </a:r>
            <a:endParaRPr lang="cs-CZ" sz="4000" dirty="0"/>
          </a:p>
        </p:txBody>
      </p:sp>
      <p:pic>
        <p:nvPicPr>
          <p:cNvPr id="5" name="Obrázek 4" descr="james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6136" y="332656"/>
            <a:ext cx="2628900" cy="609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50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620688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/>
              <a:t>Takže dávejte bacha na </a:t>
            </a:r>
            <a:r>
              <a:rPr lang="cs-CZ" sz="4800" dirty="0" err="1" smtClean="0"/>
              <a:t>týpky</a:t>
            </a:r>
            <a:r>
              <a:rPr lang="cs-CZ" sz="4800" dirty="0" smtClean="0"/>
              <a:t> </a:t>
            </a:r>
            <a:r>
              <a:rPr lang="cs-CZ" sz="4800" dirty="0" smtClean="0"/>
              <a:t>se </a:t>
            </a:r>
            <a:r>
              <a:rPr lang="cs-CZ" sz="4800" dirty="0" err="1" smtClean="0"/>
              <a:t>skořápkama</a:t>
            </a:r>
            <a:r>
              <a:rPr lang="cs-CZ" sz="4800" dirty="0" smtClean="0"/>
              <a:t>, </a:t>
            </a:r>
            <a:r>
              <a:rPr lang="cs-CZ" sz="4800" dirty="0" smtClean="0"/>
              <a:t>protože…</a:t>
            </a:r>
            <a:endParaRPr lang="cs-CZ" sz="4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67944" y="4437112"/>
            <a:ext cx="4536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To že jste paranoidní, neznamená, že po vás nejdou….</a:t>
            </a:r>
            <a:endParaRPr lang="cs-CZ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38940"/>
            <a:ext cx="3024336" cy="378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6186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707904" y="2852936"/>
            <a:ext cx="2013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 smtClean="0"/>
              <a:t>KONEC</a:t>
            </a:r>
            <a:endParaRPr lang="cs-CZ" sz="4800" dirty="0"/>
          </a:p>
        </p:txBody>
      </p:sp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5292" y="2053380"/>
            <a:ext cx="3068888" cy="7116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477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14966" y="2564904"/>
            <a:ext cx="849694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Asi nás chce někdo dostat do blázince…</a:t>
            </a:r>
            <a:endParaRPr lang="cs-CZ" sz="4000" dirty="0"/>
          </a:p>
        </p:txBody>
      </p:sp>
    </p:spTree>
    <p:extLst>
      <p:ext uri="{BB962C8B-B14F-4D97-AF65-F5344CB8AC3E}">
        <p14:creationId xmlns="" xmlns:p14="http://schemas.microsoft.com/office/powerpoint/2010/main" val="70358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50703" y="332656"/>
            <a:ext cx="849694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Prý to vypadalo nějak takhle:</a:t>
            </a:r>
            <a:endParaRPr lang="cs-CZ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30" y="1340768"/>
            <a:ext cx="756084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32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50703" y="332656"/>
            <a:ext cx="8496944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Jenže tohle si nepamatuju</a:t>
            </a:r>
          </a:p>
          <a:p>
            <a:r>
              <a:rPr lang="cs-CZ" sz="4000" dirty="0" smtClean="0"/>
              <a:t>a jak praví lidová moudrost:</a:t>
            </a:r>
          </a:p>
          <a:p>
            <a:endParaRPr lang="cs-CZ" sz="4000" dirty="0"/>
          </a:p>
          <a:p>
            <a:r>
              <a:rPr lang="cs-CZ" sz="4000" b="1" dirty="0" smtClean="0"/>
              <a:t>Co si nepamatuju,</a:t>
            </a:r>
          </a:p>
          <a:p>
            <a:r>
              <a:rPr lang="cs-CZ" sz="4000" b="1" dirty="0" smtClean="0"/>
              <a:t>to se nestalo!</a:t>
            </a:r>
            <a:endParaRPr lang="cs-CZ" sz="4000" b="1" dirty="0"/>
          </a:p>
        </p:txBody>
      </p:sp>
    </p:spTree>
    <p:extLst>
      <p:ext uri="{BB962C8B-B14F-4D97-AF65-F5344CB8AC3E}">
        <p14:creationId xmlns="" xmlns:p14="http://schemas.microsoft.com/office/powerpoint/2010/main" val="428119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50703" y="332656"/>
            <a:ext cx="8496944" cy="5184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Každopádně si s tím někdo dal pořádnou práci, protože mi donesli i CD s </a:t>
            </a:r>
            <a:r>
              <a:rPr lang="cs-CZ" sz="4000" dirty="0" err="1" smtClean="0"/>
              <a:t>fotkama</a:t>
            </a:r>
            <a:endParaRPr lang="cs-CZ" sz="4000" dirty="0" smtClean="0"/>
          </a:p>
          <a:p>
            <a:endParaRPr lang="cs-CZ" sz="4000" b="1" dirty="0"/>
          </a:p>
          <a:p>
            <a:r>
              <a:rPr lang="cs-CZ" sz="2000" dirty="0" smtClean="0"/>
              <a:t>(nejspíš jsou do toho namočení i chlápci z </a:t>
            </a:r>
            <a:r>
              <a:rPr lang="cs-CZ" sz="2000" dirty="0" err="1" smtClean="0"/>
              <a:t>Holywoodu</a:t>
            </a:r>
            <a:r>
              <a:rPr lang="cs-CZ" sz="2000" dirty="0" smtClean="0"/>
              <a:t>..., protože to vypadá fakt věrohodně…)</a:t>
            </a:r>
            <a:endParaRPr lang="cs-CZ" sz="2000" dirty="0"/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395536" y="5373216"/>
            <a:ext cx="849694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No posuďte sami, fotky jako doopravdy</a:t>
            </a:r>
          </a:p>
        </p:txBody>
      </p:sp>
    </p:spTree>
    <p:extLst>
      <p:ext uri="{BB962C8B-B14F-4D97-AF65-F5344CB8AC3E}">
        <p14:creationId xmlns="" xmlns:p14="http://schemas.microsoft.com/office/powerpoint/2010/main" val="379316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3"/>
            <a:ext cx="9001000" cy="600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 descr="jameso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32440" y="4221088"/>
            <a:ext cx="468660" cy="10867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000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301</Words>
  <Application>Microsoft Office PowerPoint</Application>
  <PresentationFormat>Předvádění na obrazovce (4:3)</PresentationFormat>
  <Paragraphs>41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systému Office</vt:lpstr>
      <vt:lpstr>Zlaté kolo Vysočiny 2012  aneb ročník, který nikdy nebyl</vt:lpstr>
      <vt:lpstr>Podle mě se letošní Zlaté kolo vůbec nekonalo, protože z toho datumu si pamatuju jenom toto: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Zlaté kolo Vysočiny 2012</dc:title>
  <dc:creator>admin</dc:creator>
  <cp:lastModifiedBy>Silvin</cp:lastModifiedBy>
  <cp:revision>16</cp:revision>
  <dcterms:created xsi:type="dcterms:W3CDTF">2012-11-25T11:43:33Z</dcterms:created>
  <dcterms:modified xsi:type="dcterms:W3CDTF">2012-12-01T13:18:10Z</dcterms:modified>
</cp:coreProperties>
</file>